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21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4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Les accords dans le GN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5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6AC296C-5324-4A02-9A93-4B43FD562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Mets les groupes nominaux au pluriel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/>
              <a:t>La chanteuse (connu)</a:t>
            </a:r>
          </a:p>
          <a:p>
            <a:r>
              <a:rPr lang="fr-FR" sz="3600" dirty="0"/>
              <a:t>Les ….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Le bijou (doré/précieux)</a:t>
            </a:r>
          </a:p>
          <a:p>
            <a:r>
              <a:rPr lang="fr-FR" sz="3600" dirty="0"/>
              <a:t>Les…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1278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/>
              <a:t>Les chanteuses connues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Les précieux bijoux dorés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118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Mets les groupes nominaux au pluriel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/>
              <a:t>Un clown (joyeux)</a:t>
            </a:r>
          </a:p>
          <a:p>
            <a:r>
              <a:rPr lang="fr-FR" sz="3600" dirty="0"/>
              <a:t>Des …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Un cheveu (long/blanc)</a:t>
            </a:r>
          </a:p>
          <a:p>
            <a:r>
              <a:rPr lang="fr-FR" sz="3600" dirty="0"/>
              <a:t>Des….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/>
              <a:t>Des joyeux clowns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Des longs cheveux blancs 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112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Mets les groupes nominaux au pluriel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/>
              <a:t>Un travail (efficace)</a:t>
            </a:r>
          </a:p>
          <a:p>
            <a:r>
              <a:rPr lang="fr-FR" sz="3600" dirty="0"/>
              <a:t>Des …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Une personne (attentif/grand)</a:t>
            </a:r>
          </a:p>
          <a:p>
            <a:r>
              <a:rPr lang="fr-FR" sz="3600" dirty="0"/>
              <a:t>Des…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156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/>
              <a:t>Des travaux efficaces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Des grandes personnes attentives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023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Mets les groupes nominaux au pluriel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/>
              <a:t>La souris (blanc)</a:t>
            </a:r>
          </a:p>
          <a:p>
            <a:r>
              <a:rPr lang="fr-FR" sz="3600" dirty="0"/>
              <a:t>Les ….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Une perdrix (gris/beau)</a:t>
            </a:r>
          </a:p>
          <a:p>
            <a:r>
              <a:rPr lang="fr-FR" sz="3600" dirty="0"/>
              <a:t>Des…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1630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/>
              <a:t>Les souris blanches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Des belles perdrix grises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3928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Mets les groupes nominaux au pluriel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/>
              <a:t>Un exercice (oral)</a:t>
            </a:r>
          </a:p>
          <a:p>
            <a:r>
              <a:rPr lang="fr-FR" sz="3600" dirty="0"/>
              <a:t>Des …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La bille (nombreux/perdu)</a:t>
            </a:r>
          </a:p>
          <a:p>
            <a:r>
              <a:rPr lang="fr-FR" sz="3600" dirty="0"/>
              <a:t>Des…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4000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/>
              <a:t>Des exercices oraux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Les nombreuses filles perdues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54295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227</Words>
  <Application>Microsoft Office PowerPoint</Application>
  <PresentationFormat>Grand écran</PresentationFormat>
  <Paragraphs>94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4</vt:lpstr>
      <vt:lpstr>Mets les groupes nominaux au pluriel :</vt:lpstr>
      <vt:lpstr>Correction</vt:lpstr>
      <vt:lpstr>Mets les groupes nominaux au pluriel :</vt:lpstr>
      <vt:lpstr>Correction</vt:lpstr>
      <vt:lpstr>Mets les groupes nominaux au pluriel :</vt:lpstr>
      <vt:lpstr>Correction</vt:lpstr>
      <vt:lpstr>Mets les groupes nominaux au pluriel :</vt:lpstr>
      <vt:lpstr>Correction</vt:lpstr>
      <vt:lpstr>Mets les groupes nominaux au pluriel :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21</cp:revision>
  <dcterms:created xsi:type="dcterms:W3CDTF">2021-07-17T07:25:24Z</dcterms:created>
  <dcterms:modified xsi:type="dcterms:W3CDTF">2021-10-06T21:51:45Z</dcterms:modified>
</cp:coreProperties>
</file>